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4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3066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603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00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33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878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571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052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287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817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131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118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985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C22BD-E676-45AC-9B87-F3A5C309FD77}" type="datetimeFigureOut">
              <a:rPr lang="ko-KR" altLang="en-US" smtClean="0"/>
              <a:t>2025-12-16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467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14C627-C7D6-4929-8DCF-417F1CB13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18279"/>
            <a:ext cx="5915025" cy="456315"/>
          </a:xfrm>
        </p:spPr>
        <p:txBody>
          <a:bodyPr>
            <a:normAutofit/>
          </a:bodyPr>
          <a:lstStyle/>
          <a:p>
            <a:pPr algn="ctr"/>
            <a:r>
              <a:rPr lang="ko-KR" altLang="en-US" sz="2200" b="1" dirty="0"/>
              <a:t>경영과 인문학 최고위과정 입학원서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5E0CEEAD-A0A8-4485-BE95-0F5F073125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895411"/>
              </p:ext>
            </p:extLst>
          </p:nvPr>
        </p:nvGraphicFramePr>
        <p:xfrm>
          <a:off x="356441" y="1024965"/>
          <a:ext cx="6145210" cy="1287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2473466267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3478591949"/>
                    </a:ext>
                  </a:extLst>
                </a:gridCol>
              </a:tblGrid>
              <a:tr h="33463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접수번호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사 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성명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성별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생년월일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E-mail</a:t>
                      </a:r>
                      <a:endParaRPr lang="ko-KR" altLang="en-US" sz="110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휴대전화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골프</a:t>
                      </a:r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핸디</a:t>
                      </a:r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ko-KR" altLang="en-US" sz="110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graphicFrame>
        <p:nvGraphicFramePr>
          <p:cNvPr id="5" name="내용 개체 틀 3">
            <a:extLst>
              <a:ext uri="{FF2B5EF4-FFF2-40B4-BE49-F238E27FC236}">
                <a16:creationId xmlns:a16="http://schemas.microsoft.com/office/drawing/2014/main" id="{222B5DB0-B711-402E-A7DF-C6144E1C42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569491"/>
              </p:ext>
            </p:extLst>
          </p:nvPr>
        </p:nvGraphicFramePr>
        <p:xfrm>
          <a:off x="356441" y="2770688"/>
          <a:ext cx="6145210" cy="1333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2458084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3478591949"/>
                    </a:ext>
                  </a:extLst>
                </a:gridCol>
              </a:tblGrid>
              <a:tr h="333384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학 력 사 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기 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학교명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전공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학위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graphicFrame>
        <p:nvGraphicFramePr>
          <p:cNvPr id="6" name="내용 개체 틀 3">
            <a:extLst>
              <a:ext uri="{FF2B5EF4-FFF2-40B4-BE49-F238E27FC236}">
                <a16:creationId xmlns:a16="http://schemas.microsoft.com/office/drawing/2014/main" id="{C6920670-95A0-47B6-B9D7-FE210BB2B7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4267565"/>
              </p:ext>
            </p:extLst>
          </p:nvPr>
        </p:nvGraphicFramePr>
        <p:xfrm>
          <a:off x="356441" y="4409323"/>
          <a:ext cx="6145210" cy="1248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3687126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</a:tblGrid>
              <a:tr h="293888">
                <a:tc rowSpan="4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주 요 경 력</a:t>
                      </a:r>
                      <a:endParaRPr lang="en-US" altLang="ko-KR" sz="11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최근 경력 순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기 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주요경력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graphicFrame>
        <p:nvGraphicFramePr>
          <p:cNvPr id="7" name="내용 개체 틀 3">
            <a:extLst>
              <a:ext uri="{FF2B5EF4-FFF2-40B4-BE49-F238E27FC236}">
                <a16:creationId xmlns:a16="http://schemas.microsoft.com/office/drawing/2014/main" id="{11B24211-B9FC-4344-9277-FC5827C734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2602459"/>
              </p:ext>
            </p:extLst>
          </p:nvPr>
        </p:nvGraphicFramePr>
        <p:xfrm>
          <a:off x="356441" y="5959707"/>
          <a:ext cx="6145207" cy="1690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03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652675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1851103">
                  <a:extLst>
                    <a:ext uri="{9D8B030D-6E8A-4147-A177-3AD203B41FA5}">
                      <a16:colId xmlns:a16="http://schemas.microsoft.com/office/drawing/2014/main" val="2746196779"/>
                    </a:ext>
                  </a:extLst>
                </a:gridCol>
                <a:gridCol w="1414397">
                  <a:extLst>
                    <a:ext uri="{9D8B030D-6E8A-4147-A177-3AD203B41FA5}">
                      <a16:colId xmlns:a16="http://schemas.microsoft.com/office/drawing/2014/main" val="4105748321"/>
                    </a:ext>
                  </a:extLst>
                </a:gridCol>
              </a:tblGrid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회 사 명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직 위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업종</a:t>
                      </a:r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lang="ko-KR" altLang="en-US" sz="1050" b="1" dirty="0" err="1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주요생상품</a:t>
                      </a:r>
                      <a:endParaRPr lang="ko-KR" altLang="en-US" sz="105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매출액</a:t>
                      </a:r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자본금</a:t>
                      </a:r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단위</a:t>
                      </a:r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:</a:t>
                      </a:r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백만원</a:t>
                      </a:r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주소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전화번호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FAX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홈페이지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8221"/>
                  </a:ext>
                </a:extLst>
              </a:tr>
            </a:tbl>
          </a:graphicData>
        </a:graphic>
      </p:graphicFrame>
      <p:sp>
        <p:nvSpPr>
          <p:cNvPr id="8" name="제목 1">
            <a:extLst>
              <a:ext uri="{FF2B5EF4-FFF2-40B4-BE49-F238E27FC236}">
                <a16:creationId xmlns:a16="http://schemas.microsoft.com/office/drawing/2014/main" id="{BC976A48-3F74-48F9-B477-71BB9353CA08}"/>
              </a:ext>
            </a:extLst>
          </p:cNvPr>
          <p:cNvSpPr txBox="1">
            <a:spLocks/>
          </p:cNvSpPr>
          <p:nvPr/>
        </p:nvSpPr>
        <p:spPr>
          <a:xfrm>
            <a:off x="268940" y="7601538"/>
            <a:ext cx="6299853" cy="2008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 latinLnBrk="0">
              <a:lnSpc>
                <a:spcPct val="150000"/>
              </a:lnSpc>
            </a:pPr>
            <a:r>
              <a:rPr lang="ko-KR" altLang="ko-KR" sz="1100" dirty="0"/>
              <a:t>본인은 귀 대학교에서 운영하는 경영과 인문학 최고위과정에 입학하고자 소정의 서류를 갖추어 지원하며</a:t>
            </a:r>
            <a:r>
              <a:rPr lang="en-US" altLang="ko-KR" sz="1100" dirty="0"/>
              <a:t>, </a:t>
            </a:r>
            <a:r>
              <a:rPr lang="ko-KR" altLang="ko-KR" sz="1100" dirty="0"/>
              <a:t>상기 기재한 개인정보 수집 및 활용에 동의합니다</a:t>
            </a:r>
            <a:r>
              <a:rPr lang="en-US" altLang="ko-KR" sz="1100" dirty="0"/>
              <a:t>. </a:t>
            </a:r>
          </a:p>
          <a:p>
            <a:pPr algn="r" fontAlgn="base" latinLnBrk="0">
              <a:lnSpc>
                <a:spcPct val="150000"/>
              </a:lnSpc>
            </a:pPr>
            <a:r>
              <a:rPr lang="en-US" altLang="ko-KR" sz="1100" dirty="0"/>
              <a:t>2025</a:t>
            </a:r>
            <a:r>
              <a:rPr lang="ko-KR" altLang="en-US" sz="1100" dirty="0"/>
              <a:t>년    </a:t>
            </a:r>
            <a:r>
              <a:rPr lang="en-US" altLang="ko-KR" sz="1100" dirty="0"/>
              <a:t>	</a:t>
            </a:r>
            <a:r>
              <a:rPr lang="ko-KR" altLang="en-US" sz="1100" dirty="0"/>
              <a:t>월           일</a:t>
            </a:r>
            <a:endParaRPr lang="en-US" altLang="ko-KR" sz="1100" dirty="0"/>
          </a:p>
          <a:p>
            <a:pPr algn="r" fontAlgn="base" latinLnBrk="0">
              <a:lnSpc>
                <a:spcPct val="150000"/>
              </a:lnSpc>
            </a:pPr>
            <a:r>
              <a:rPr lang="ko-KR" altLang="en-US" sz="1100" dirty="0"/>
              <a:t>지원자</a:t>
            </a:r>
            <a:r>
              <a:rPr lang="en-US" altLang="ko-KR" sz="1100" dirty="0"/>
              <a:t>			 (</a:t>
            </a:r>
            <a:r>
              <a:rPr lang="ko-KR" altLang="en-US" sz="1100" dirty="0"/>
              <a:t>인</a:t>
            </a:r>
            <a:r>
              <a:rPr lang="en-US" altLang="ko-KR" sz="1100" dirty="0"/>
              <a:t>)</a:t>
            </a:r>
          </a:p>
          <a:p>
            <a:pPr algn="r" fontAlgn="base" latinLnBrk="0">
              <a:lnSpc>
                <a:spcPct val="150000"/>
              </a:lnSpc>
            </a:pPr>
            <a:endParaRPr lang="en-US" altLang="ko-KR" sz="1100" dirty="0"/>
          </a:p>
          <a:p>
            <a:pPr algn="ctr" fontAlgn="base" latinLnBrk="0">
              <a:lnSpc>
                <a:spcPct val="150000"/>
              </a:lnSpc>
            </a:pPr>
            <a:r>
              <a:rPr lang="ko-KR" altLang="en-US" sz="1800" b="1" dirty="0"/>
              <a:t>   숙명여자대학교 미래교육원  </a:t>
            </a:r>
            <a:r>
              <a:rPr lang="ko-KR" altLang="en-US" sz="1200" b="1" dirty="0"/>
              <a:t>귀중</a:t>
            </a:r>
            <a:endParaRPr lang="ko-KR" altLang="ko-KR" sz="1100" b="1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90F1544F-0B6B-4789-A3CB-C7AF5CA72DF9}"/>
              </a:ext>
            </a:extLst>
          </p:cNvPr>
          <p:cNvSpPr/>
          <p:nvPr/>
        </p:nvSpPr>
        <p:spPr>
          <a:xfrm>
            <a:off x="296094" y="2389240"/>
            <a:ext cx="3429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100" dirty="0"/>
              <a:t>※ </a:t>
            </a:r>
            <a:r>
              <a:rPr lang="ko-KR" altLang="en-US" sz="1100" dirty="0"/>
              <a:t>접수번호는 미래교육원에서 기재합니다</a:t>
            </a:r>
            <a:r>
              <a:rPr lang="en-US" altLang="ko-KR" sz="1100" dirty="0"/>
              <a:t>. </a:t>
            </a:r>
            <a:endParaRPr lang="ko-KR" altLang="en-US" sz="1100" dirty="0"/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4A5F91D3-E987-4CFD-8771-EFF61D9379E6}"/>
              </a:ext>
            </a:extLst>
          </p:cNvPr>
          <p:cNvSpPr/>
          <p:nvPr/>
        </p:nvSpPr>
        <p:spPr>
          <a:xfrm>
            <a:off x="121022" y="211873"/>
            <a:ext cx="6575613" cy="9478537"/>
          </a:xfrm>
          <a:prstGeom prst="roundRect">
            <a:avLst>
              <a:gd name="adj" fmla="val 4883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2241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462</TotalTime>
  <Words>104</Words>
  <Application>Microsoft Office PowerPoint</Application>
  <PresentationFormat>A4 용지(210x297mm)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테마</vt:lpstr>
      <vt:lpstr>경영과 인문학 최고위과정 입학원서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SM-PC</cp:lastModifiedBy>
  <cp:revision>109</cp:revision>
  <cp:lastPrinted>2024-12-19T01:26:09Z</cp:lastPrinted>
  <dcterms:created xsi:type="dcterms:W3CDTF">2016-07-12T08:49:40Z</dcterms:created>
  <dcterms:modified xsi:type="dcterms:W3CDTF">2025-12-16T02:36:01Z</dcterms:modified>
</cp:coreProperties>
</file>